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9" r:id="rId3"/>
    <p:sldId id="265" r:id="rId4"/>
    <p:sldId id="266" r:id="rId5"/>
    <p:sldId id="264" r:id="rId6"/>
    <p:sldId id="257" r:id="rId7"/>
    <p:sldId id="258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4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1T19:13:37.268"/>
    </inkml:context>
    <inkml:brush xml:id="br0">
      <inkml:brushProperty name="width" value="0.03528" units="cm"/>
      <inkml:brushProperty name="height" value="0.03528" units="cm"/>
      <inkml:brushProperty name="color" value="#C0504D"/>
      <inkml:brushProperty name="fitToCurve" value="1"/>
      <inkml:brushProperty name="ignorePressure" value="1"/>
    </inkml:brush>
  </inkml:definitions>
  <inkml:trace contextRef="#ctx0" brushRef="#br0">0 1105 46,'0'-22'4,"4"5"2,-4-4-1,5 4 1,3-9 1,-4 5-1,1-5 0,3 5-1,-4-5 0,1-3 0,3 7-1,-3-3-1,3 3 0,1-3 0,-1-1-1,1 0 0,-1 5 0,1-4 0,4-1-1,-1 0 1,1-4-1,4 1 0,0-1-1,0 0 1,0-4 0,0 4-1,5-4 1,-9 4-1,8 0 1,-8 0-1,4 4 1,-4 5-1,4 0 1,-5-1-1,1 10 0,4-1 1,0 0-1,-4 0 1,4 0-1,0 5 1,0-5-1,1 0 0,3 0 1,0 1-1,-4 3 0,5-4 1,3 1-1,-3 3 0,3-4 0,1 5 0,-1 3 0,1-3 0,4-1 0,0 5-1,-5-4 1,5 8 1,0-9-1,0 9 0,0-4 0,0-1 0,-1 5 0,-3 0 0,4 5 0,-4-5 0,-1 4 0,5 0 0,-4 1 0,-1-1 0,1 4 0,-1-3 0,1 3 1,0-4-1,-1 5-1,-3-1 1,3 1 1,-3 0-1,3-1 0,-4 5 0,1-5 0,3 5 0,-3 0 0,3 0 0,-3 0 0,-1 4 0,5 0 0,-5 0 0,0 0 0,1 4 0,-1-4 0,0 9 0,1-5 0,3 5 1,-3-1-1,-1 1 0,0 0 0,5-1 0,-5 1 0,5-1 0,-5 5 0,0-8 0,5 8 0,-5-5 0,1 1 1,-5-1-1,0 5 0,0-4 0,0-1 0,-4 1 1,0 0-1,-1 4 0,1-5 0,0 1 1,0-1-1,0 1 1,-5 0-2,5 3 2,0-3-1,-5-5 0,1 9 0,4-4 0,-5-1 0,5 5 0,0-4 1,0 4-1,-5 0 0,9 0 1,-8-1-1,3 6 1,6-1-1,-10-4 0,9 4 1,-8-4-1,8 4 1,-9-9-1,9 5 1,-8-8-1,8 3 1,-4 5-1,0-4 0,-1-5 0,5 5 0,-4-1 1,0-3-1,0-1 0,0 0 0,-1-4 0,6 0 0,-6 5 0,1-5 1,0 0-1,4 0 0,0-4 0,-4 4 1,4-4-1,-4-1 1,4 1-1,0 0 0,-4 0 1,4 0 0,0-1 0,4 5-1,-4-4 1,5-4 0,-5 4 0,4-1-1,0-3 1,1 4-1,3-5 1,-3 1-1,3-5 0,1 9 1,-1-9-1,5 0 0,-4 1 1,-1-1-1,1 0 1,4 1-1,-4-5 1,-1 0-1,1-5 1,-1 5-1,1-4 1,4 0-1,0-1 0,0 1 1,-1 0-1,1-5 1,0 5-1,-4-4 1,4-1-1,-1 0 1,-3 1-1,0-1 0,4-3 0,-5-1 0,1 0 0,-1 0-1,5 0 1,0-4 0,0 0-1,0 4 1,0-8 0,4 8 0,-4-4 1,4 0-1,0 0 0,-4 0 0,4-4 0,-4 4 0,4-5 0,0 1 0,-4 4 1,4-4-1,-8-1 0,4 1 0,-5-5 0,1 1 0,-1 3 1,-3 1-1,-1-9 0,0 9 0,5-1 0,-9-3 0,4 3 0,5-3 0,-9-1 0,4 1 0,1 3 0,-1-3 0,-8-5 1,4 4-2,0 5 2,-4-5-1,0 5 0,-1 0 0,-3-1 0,4 1 0,-5 4 0,5-4-1,-4 3 2,-1 1-2,1 0 2,-5 5-1,5-1 0,-5 0 1,4 0-1,-8 0 1,9 1-1,-9 3 0,4 0 0,-4 1 0,4-1 0,-4 1-1,5 4 1,-1-1 0,-8-3-1,8 4 1,-4 4 0,0 0 0,0-5 0,0 5 0,0-4 0,4 4 0,-4-4 0,0-1 0,0 1 0,4 0 1,-4 0-1,5 4 0,-5 0 0,4-5 1,-4 5-1,0 0 1,0 5-1,0-5 1,0 0-1,0 0 1,-4 0-1,4 0 0,0 0 0,0 0 0,0-5 1,0 5-1,0 0 0,0 5 0,0-5 0,0 0 0,4 0 0,-4 0 1,0 0-1,0 0 0,0 0 0,0 0 0,0 0 0,0 0 0,0-5 0,0 10 0,0-5 0,0 0 0,0 0 0,0-5 0,0 5 1,0 0-1,0 5 0,0-5 0,-4 0 0,4-5 0,0 10 0,0-5 0,0 4 0,-5-4-2,10 4-1,-14-4-3,13 13-7,-8-4-18,-9-9-2,13 8-2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1T19:14:24.906"/>
    </inkml:context>
    <inkml:brush xml:id="br0">
      <inkml:brushProperty name="width" value="0.03528" units="cm"/>
      <inkml:brushProperty name="height" value="0.03528" units="cm"/>
      <inkml:brushProperty name="color" value="#C0504D"/>
      <inkml:brushProperty name="fitToCurve" value="1"/>
      <inkml:brushProperty name="ignorePressure" value="1"/>
    </inkml:brush>
  </inkml:definitions>
  <inkml:trace contextRef="#ctx0" brushRef="#br0">2980 1910 46,'-5'13'1,"-3"-5"0,4 5 1,-5 0-1,-4 0 0,5 4 0,-9-4 0,4 0 0,-4 4 0,0-4-1,0 4 1,0-9-1,-5 10 1,5-10-1,-4 1 1,-5-1 0,5 5 0,-5-3 1,1-2-1,-5-3 1,0 8-1,0-5 1,0 1-1,-4-1 1,0 5-1,0-4 1,-1-1-1,1 1 1,0-5-1,0 5 1,0-5-1,4 0 1,-4-4-1,0 0 0,0 0 0,-1-4 0,-3 0 0,4-1 0,-5-3 0,1-1 0,4-4 0,-5 1 0,1-6 0,4 6-1,0-6 1,-5 0 0,5-3-1,-4-1 1,-1 1-1,5-5 1,-4 0-1,4 1 1,-1-10-1,6 1 0,-1-1 0,0-4 0,4 0 0,1 1 0,-1-5 0,0 3 0,1-3 0,8 5-1,-9-5 1,9 4 1,-4-4-1,-1 4 0,5-4 0,0 0 0,4-4 1,-4 4-1,0-1 1,-4 5-1,4-4 1,0 0 0,0 0 0,-5 4 0,5 0 0,-4-4 0,0 5-1,-1-1 1,5-4 0,-4-1 0,-1 1-1,-3 0 1,8 1-1,-9-1 0,5-1 1,-5 5-1,-4-4 1,0 5-1,1-5 0,-6 4 0,6-1 1,-6 2-1,-3-1 0,4 5 0,-5 0 1,1 4-1,0 3 0,-5 1 1,0 5-1,1 3 0,-1 6 1,0-1-1,5 4 0,4 1-1,4 3-3,0 1-3,8 4-9,18 17-9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1T19:13:58.225"/>
    </inkml:context>
    <inkml:brush xml:id="br0">
      <inkml:brushProperty name="width" value="0.03528" units="cm"/>
      <inkml:brushProperty name="height" value="0.03528" units="cm"/>
      <inkml:brushProperty name="color" value="#C0504D"/>
      <inkml:brushProperty name="fitToCurve" value="1"/>
      <inkml:brushProperty name="ignorePressure" value="1"/>
    </inkml:brush>
  </inkml:definitions>
  <inkml:trace contextRef="#ctx0" brushRef="#br0">2741 3333 49,'4'-42'6,"-4"-1"-1,4 0-1,-1 1 1,5-5-2,0-5 0,0 1 0,3 0-1,5-5 0,-5 1 0,13-1 0,-1 1 0,0 4 0,0-1 0,4 5 0,4 5-1,-4-1 1,4 5-1,-4 4 0,4-1-1,-4 5 1,4 5-1,0-1 1,-4 5 0,8 4 1,-4 0-1,4 0 1,-1 4 0,1-4-1,-4 8 1,4-4-1,-4 5 0,0-1 0,3 1 0,-3 4 0,0 4 0,0-5 0,0 5 0,-4 0 1,4 0-1,-8 5 1,4-1-1,-3-4 0,-1 8 0,0 1 0,0-1-1,-4 1 1,5 0-1,-5 3 1,4-3-1,-3-1 1,3 5 0,-4 0 0,4-9 0,-7 5 0,7-1 0,-4 1-1,4 4 1,-3-5 0,3 1-1,0 4 1,4-1-1,0 1 1,0 0-1,0 0 1,4-5 0,4 5 0,-4-4 0,4-1 0,-4-3 0,3-1 0,1 0-1,-4 0 1,4-4 0,-4 0-1,0 0 1,0 0 0,0 0-1,0-8 1,0 8 0,-1-13 0,5 4 0,-4-3 0,4-1-1,-4 0 1,0-4 0,0 4 0,4 0-1,-8-4 0,3 4 1,1 1-1,0-1 0,0 0 0,4 4 1,-4-8-1,4 9 1,-4-5 0,0 0 0,3 0 0,-3 1-1,-4-5 1,4-1 0,-4 1 0,-3-4-1,-1 4 1,-4-4-1,0-5 0,1 5 1,-5-5-1,1 5 1,-1-5-1,1 9 1,-1-9-1,1 5 1,-5 0-1,1-1 1,3 1-1,-7-5 0,3 5 0,1 0 0,-4-1 0,3 1 0,-3 0 0,0-1 0,3 1 1,1 0-1,4-5-1,-5 0 2,5 1-1,-1-5 0,1 0 0,-5 4 0,1-3 0,-1-1 0,-3 0 1,4-4-1,-9 4 0,1-4 0,0-1 1,4 1-1,-4 0 0,4 0 1,-5 0-1,5 0 0,-4 4 0,0-4 0,0-1 0,0 1 0,-1 0 0,1 0 0,-4 0 0,4 4-1,-4-4 1,0 4 0,0 0 1,0-4-1,-4 4 0,4 0 0,0 0 0,-4 5 0,4-1 0,0 0 0,0 9 0,0 0 0,0 4 0,4 1 0,-4-1 0,0 4 0,0 1 0,4-1 0,-4 1 0,0-9 0,0 4 0,0 0 0,4 0 0,0 0 0,-4 1 0,4 3 0,0 0 0,-4 5 0,4 0 0,-4 0 0,3 4 0,-3-5 0,4 5 0,-4-4 0,4 0 0,-4 4 0,4 0 0,-4 0 0,0 0 0,4 0 0,-4 0 0,0 4 1,4 0-1,-4 5 0,0-5 0,4 5 0,-4 4 0,0 4 0,0-5 1,-4 5-1,0-4 0,0 4 0,0-4 0,-4 4 0,1-8 0,-1-1 0,0-3 0,0-5 0,-3 0 1,3 0-1,-3-9-1,-1-4 1,4-4 1,0 0-2,5-4 1,3-9 0,3 4 1,5-4-2,4 0 2,3 5-1,1 4 0,3 3 0,0 6 1,1 7-1,-5 5 0,1 9 0,-5-1 1,1 5-1,-8 0 0,0 8 0,-4 1 0,-4-1 0,-8 5 0,1-5 0,-9 0 0,5 1-1,-5-9 1,-3-1-1,4-7 1,3-5 0,1-13 0,-1-4-1,13 0 1,-1-9 0,4 0 0,0-8 0,4 0 0,7 4 0,-3 0 1,4 5-1,-1 3 0,1 5 0,3 9 0,1 4 0,-1 4 0,1 8-1,3 5 1,-7 8 1,3 1-2,-7 3 1,-1 1 0,-3-1 0,-8 1 0,-3 0 0,-5-9-1,-3 0 1,-5-9 0,-3-3 0,0-5-1,4-13 1,-1-4-1,5-5 1,3-12 0,8 0-1,8-4 2,4-5-2,7 5 2,5-1-1,3 9 0,0 9 0,4 12 1,-7 9-1,-1 13 0,-4 8 0,-3 9 0,-8 5 0,-4 7 0,-4-3 0,-4 3-1,-7-8 1,-5 1-1,1-10 1,0 1-1,-1-18 0,-3 1 0,4-13 0,3-9 1,5-4-1,-1-13 1,8-4 0,4 0 0,4-5 0,8 5 0,-1 8 0,5 5 0,-1 8 1,5 13-1,-5 9 0,1 8 0,-1 4 0,-3 9 0,-8 4 1,-4 0-1,0-4 0,-12 0 0,0-8 0,-7-10 0,-4-7-1,-4-5 1,0-13-2,3-4-2,-3-5-2,12 1-7,-8 4-11,3-4-9,17 16 1</inkml:trace>
  <inkml:trace contextRef="#ctx0" brushRef="#br0" timeOffset="4735">2822 3086 48,'0'8'3,"-4"5"-1,0 4 1,4 0 0,-4 0 0,4 0 0,0 5-1,0-1 1,-3 5-1,3-1 0,0 1-1,0 4 0,3-9 0,-3 13-1,4-12 1,-4 8-1,8-5 0,-4 1 0,0-5 0,0 0 0,0 1 1,-1-1-1,1-4 0,0-4 0,0 0 0,-4-5 0,0 1 0,4-1 0,-4-3 0,0-5 0,0 4 0,0-4 0,4 0 0,-4 0 1,0 0-1,0 0 0,0 0 1,0 0-1,0 0 1,0 0 0,0 0 0,0 4-1,0 1 1,0-5-1,0 8 0,4 1 1,-1-1-1,1 1 0,0 3 0,4 1 0,-4 0 0,0 4 0,0-4 0,-1 8 1,1 1-1,-4-1 0,4-4 0,-4 4 0,0-3 0,0-6 1,0 1-1,0-4-1,4-1 1,-8-4 1,4-4-1,0 0 0,0 0 0,0-4 0,0 0 0,0 0 0,-4-5 0,4 1 0,-4-1-1,1-4-1,-1-4-2,-4 4-1,4-4-5,-8-17-9</inkml:trace>
  <inkml:trace contextRef="#ctx0" brushRef="#br0" timeOffset="28769">2810 3252 46,'4'4'2,"-4"5"-1,0-5 1,4 1-2,-4 3 1,4-4 1,-4 1-1,4 3 1,-4-4-1,4 1 0,-4 3 1,0-8-1,4 9 0,-4-9 0,4 4-1,-4 0 1,0-4 0,0 0 0,0 0 0,0 0-1,0 0 1,0 0-1,0 0 0,0 0 1,0 5-1,0-5 1,0 0 0,3 4 0,-3-4 0,0 4 0,0-4 0,0 0 0,0 4 0,0-4 0,0 5-1,0-5 1,0 4 0,0-4-1,4 4 1,-4 0-1,0 1 0,0-5 1,4 8 0,0-3-1,-4-1 1,4 0 0,0 5 0,0-5 0,3 4-1,-7 1 1,4 4-1,-4-9 1,4 9-1,-4-5 1,4 1-1,-4-1 0,0 1 1,0 0-1,4-1 0,-4 1 0,0-1 0,4-4 0,0 9 0,-4-4 0,3-1 0,1 1 0,-4-5 1,4 5-1,0-5 1,0 9 0,-4-9 0,4 9 1,-4-9-1,0 13 0,4-4 0,-4-4 0,0 3 0,0-3-1,0 8 0,0-9 1,3 10-1,-3-10 0,4 9 0,0-4 1,0 0-1,0 0 0,0-5 1,-4 5 0,4-5-1,-4 5 1,0-8-1,3 7 1,-3-3-1,-3-1 1,3-3-1,0 3 1,-4 1-1,4-1 1,0 1-1,-4-1 0,0 1 0,4-5 1,-4 5-1,4-5 0,-4 0 1,4 1-1,0-1 0,0 0 0,-4 0 1,4 1-1,-3-1 0,3 0 0,-4 0 0,4 5 0,-4-5 0,0 5 0,0-5 0,0 5 0,4-1 0,-4 1 0,1-1 0,-1-4 0,-4 5 0,4 0 0,-4-5 0,1 4 0,3-3 0,-4 3 0,0 1 0,1-1 0,-1 5 0,4-4 0,-4 3 0,0 1 0,1 0 1,-5 0-1,4-5 0,-3 1 0,-1 4 0,1-5 0,-1 5 0,0 4 0,1-8 0,-1 3 0,-3 1 0,3 0 0,1 0 0,-1 0 0,0 0 0,1-5 0,-1 1 0,-3-1 0,3 1 1,-3-1-1,3 1 0,-3 4 0,-1-5 1,1 1-1,-1 3 1,1-3-1,-1 0 0,-3 3 0,4-3 0,-1-1 0,1 1 0,-1-5 0,1 0 0,-1 5 1,1-5-1,3 1 0,-3-1 1,-1-4-1,1 4 0,-1 0 0,-3-4 1,4 0-1,-1 5 0,-3-5 0,3 0 0,-3 4 0,3-4 0,-3 0 0,-4 0 0,4 0 0,-5-4 0,1-1 0,-4 5 0,4-8 0,-4 4 0,-4-1 1,4 1-1,0-5-1,-4 1 1,4-1 0,-4 1 0,-4-1 1,4 1-1,-4-1 0,1 1 0,-5-5 1,0 9-1,-7-5 0,3 5 0,-3 0 1,-4-1-1,7 1 0,-7 4 0,4-4 0,-1-1 0,-3 5 1,4-4-1,-1 0 0,-3 0 0,4 4 0,-1 0 1,1 0-1,-1 4 0,5 0 0,-4 5 1,-1-1-1,5 5-1,3-4 2,-3 3-1,-1 1 0,0 0 0,1 0 0,3 4 0,1-4 0,-1 4 0,4 0 0,-3 4 0,7-4 0,4 9 1,0 0-1,3-5 0,5 9 1,4 4 0,-5-4-1,5 4 1,3-4 0,4 4-1,-3 4 1,3-8-1,0 0 1,4-4 0,1-1-1,-1-3 1,4 3-1,-4-12 1,4 4-1,0-4 0,-4 0 1,4-5-1,0 5 0,0 0 0,4 0 0,-4-5 0,0 5 0,0 0 0,0 0 0,0 4 0,-4-9 0,8 9 0,-8-8-1,4 8-1,-4-8-3,8 8-6,0 8-15,-16-25-2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1T19:14:37.692"/>
    </inkml:context>
    <inkml:brush xml:id="br0">
      <inkml:brushProperty name="width" value="0.03528" units="cm"/>
      <inkml:brushProperty name="height" value="0.03528" units="cm"/>
      <inkml:brushProperty name="color" value="#C0504D"/>
      <inkml:brushProperty name="fitToCurve" value="1"/>
      <inkml:brushProperty name="ignorePressure" value="1"/>
    </inkml:brush>
  </inkml:definitions>
  <inkml:trace contextRef="#ctx0" brushRef="#br0">0 0 46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6-02-01T19:15:34.610"/>
    </inkml:context>
    <inkml:brush xml:id="br0">
      <inkml:brushProperty name="width" value="0.03528" units="cm"/>
      <inkml:brushProperty name="height" value="0.03528" units="cm"/>
      <inkml:brushProperty name="color" value="#C0504D"/>
      <inkml:brushProperty name="fitToCurve" value="1"/>
      <inkml:brushProperty name="ignorePressure" value="1"/>
    </inkml:brush>
  </inkml:definitions>
  <inkml:trace contextRef="#ctx0" brushRef="#br0">0 0</inkml:trace>
  <inkml:trace contextRef="#ctx0" brushRef="#br0" timeOffset="1338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1T19:14:11.770"/>
    </inkml:context>
    <inkml:brush xml:id="br0">
      <inkml:brushProperty name="width" value="0.03528" units="cm"/>
      <inkml:brushProperty name="height" value="0.03528" units="cm"/>
      <inkml:brushProperty name="color" value="#C0504D"/>
      <inkml:brushProperty name="fitToCurve" value="1"/>
      <inkml:brushProperty name="ignorePressure" value="1"/>
    </inkml:brush>
  </inkml:definitions>
  <inkml:trace contextRef="#ctx0" brushRef="#br0">3311 2341 46,'0'-12'3,"0"-1"1,-4-4 0,4 0 0,-5-1 0,1 1 0,4-8 0,0-1-1,-4 0 1,4-4 0,0 0-1,0-4 0,4-4 1,-4-1-1,9 2 0,-1-6 1,1-4-1,3 4 0,-3-4-1,8-4 1,-4-1-1,4 5 1,0-4-1,0 4 0,4-9 0,-4 9 0,1 0 0,3-4 0,0 4 0,1-4 0,-5 5 0,4-1 0,-4-1 0,4 6-1,1-1 1,-1 0 0,0 5-1,5-1-1,0 5 1,-1 4 0,5 4-1,0 1 0,-4 8 1,8-5-1,-9 9 0,14-4 0,-9 9 0,8-5 1,-4 4-1,0 5 0,5 4 0,-1-4 0,-4 8 1,0 5-1,5-5 0,-5 9 0,0-5 0,-4 9 0,4-4 0,-4 9 0,0-5 0,0 0 0,0 4 0,0 1 0,-5 3 0,1 1 1,-1 8-1,1-4 0,-5 4 0,5 5 0,-5-5 0,1 4 0,3-3 0,-3-1 1,3 3-1,1-2 0,-1-5 1,1-1-1,4 1 1,0 0 0,0 0-1,0 0 1,-1-4-1,1 4 1,0-4-1,4 3 1,-8-3 0,8 4-1,-4 0 1,0 0 0,0 0 0,0 0 0,0 4 0,-1-4-1,1 0 1,0-4 0,-4 4 0,4-5-1,0-3 1,-1 3 0,5 1-1,0 0 1,0-5 0,4-1-1,1 2 1,3-5 0,1 4 1,0-8-1,-1 0 0,5 0 1,-4-9 0,4 5-1,0-5 1,0 0-1,-4-4 0,3 0 0,-3 0 0,0 0 0,4-4 0,0 0 0,-9-5 0,5-4 1,-5 0-1,1 0 0,-1-4 0,1 5 0,-5-6-1,4 1 1,-4 0-1,-4 5 1,4-9-1,-4 0 1,0 4 0,-4-5-1,-1 1 1,5-5-1,-9-4 1,5 0-1,0 0 1,-1-4-1,1 0 0,-1-5 1,1 5-2,0-4 1,-5-1 1,0 1-1,5 3 0,-5-7 0,1 3 0,-5-4 0,0 1 0,0-1 0,-4-4 0,0 1 0,-5 3 0,1-4 0,-5 0 0,4 0 0,-3-5 0,-1 10-1,0-1 2,0-8-1,-4 4-1,5 0 1,-10-1 0,1 6 1,0-1-2,0-4 1,-5 8 0,1 5-1,-1 4 1,1 0 0,-1 6-1,5-6 1,-5 8 0,5 1 0,-5 4 0,9-5 0,-8 10 0,8-6 0,-9 1 0,9 5 0,-4 3 0,0-4 0,4 5 0,-5-5 0,1 4 0,0 5 0,4-5 0,-9 5 0,9 0 0,-4-5-1,0 9 2,0 0-1,-1-4 0,5 0 0,-4 8 0,0-8 0,4 8 0,0-4 0,0-4 0,0 4 1,0 4-1,-4-4-1,8-4 1,-4 4 0,0-5 0,0 5-1,0 5 1,0-5 0,0 0 0,0 0 0,0 4 0,0-8 0,0 12 1,-4-8-1,4 5 0,0-5 0,-5 4 0,5-4 0,-4 0 0,4 0-2,0 8-1,-9-8-3,9 9-3,-17-13-8,9 4-19,4 12 0,-13 1-1</inkml:trace>
  <inkml:trace contextRef="#ctx0" brushRef="#br0" timeOffset="2797">3840 3819 50,'9'13'7,"3"9"0,1-1-1,4 5 1,5-5-1,8-4 0,-5 0 0,9-8 0,-4 4-1,9-5 0,-1 1 0,0-9-1,1 4 0,-1-8 0,1 4-2,-5-9 1,4 5 0,-4-5-1,5-4 0,-5-4-1,4 0 0,-4-8 0,5-1 1,-5 0-2,-4-4 1,0-4-1,-5 4 1,-3 0 0,-1 0 0,-8-4 0,4 4 0,-4-3 0,0-1 1,-5-5-1,1 1 1,-5-5 0,4 0-1,-8-4 0,5-4 0,-1-1 0,-4 1 0,0 0-1,9-5 0,-9 1 1,8-1-1,-4-4 0,5 4 0,-1-3 1,5 4-1,0-5 0,0 0 0,-5 0 0,9-4 0,-8 4 1,4 0-2,0-4 2,-5 4-2,5-4 2,-5 4-1,5-4 0,0 4 0,4 1 0,-4 0 0,4-6 0,0 6 0,0-1 0,0 0 1,5 0-2,-1-4 2,-4 4-1,4 0 0,-4 4 0,5-4 0,-1 1 0,5 0 0,-1-1 0,1 4 0,4 1 0,-5-1 0,5 5 0,9-5 0,-9 5 0,4 4 0,0 0 0,-1 0 0,1 4 0,5 0 0,-5 5-1,0 3 1,4 5 0,-4 5 0,5-5 0,4 5 0,-5 4 0,0-1 0,9 1 0,-4 0 0,0 4 0,-1-1 0,-3 10 0,3-5 0,-3 4 0,-1 1 0,1-1 0,-5 1 0,4 4 0,-4-1 0,1 1 0,-1 4 0,0-4 0,-4 4 1,0-5-1,-1 5 0,6 0 0,-10 0 0,5 0 0,0 0 0,-4 5 0,-1-1 0,1-4 0,-1 9 0,-3-5 0,3 0 0,-3 0 0,-1 1 1,5-1-1,-5 0 0,0 5 0,-4-5 1,5 0-1,-5 5 0,0-5 0,0 5 1,-4-1-1,0 1 0,-1-1 1,-3 1-1,4-1 1,-5 5-1,1-4 1,-1 4-1,-3 0 0,-1-5 1,0 5-1,0 0 0,-4 3 1,-4-3-1,0-1 0,-5 1 1,-3 0-1,3-4 0,-4-1 0,0-3 0,1-5 0,-1-9 0,0-4 0,4-4 0,1-4 1,-1-8 0,5-5 0,4-5 0,0-4 1,4 9-1,5-4 1,-1 3-1,9 5 1,1 5-1,-6-1 0,10 13 0,-1 5 0,0-1-1,-4 5 1,5 8-1,-5 5 1,4 3-1,-8 6 0,0 3 1,-5 5-1,-8-1 0,0 5-1,-4 0 1,-9 0 0,-4 0-1,-8-4 1,-1-5-1,-4-8 1,0-4 0,0-5 0,0-8 0,5-9 0,8-4 1,4-13-1,4-5 1,9 1-1,9-4 1,4-5-1,8 0 0,9 9 1,4 4-1,0 4 0,9 9 0,-5 13 1,-3 8-1,-1 13 0,-4 5 0,-5-1 0,-8 5 0,-8 8 0,-5 4 0,-8-3-1,-13-1 1,-5-4 0,-3 0-1,-9-5 1,-9 1 0,5-17 0,-5-1 0,4-12 0,5-9 0,9-8 0,3-5 0,10-8 1,12-5-1,8 5 0,5-4 0,8 8 0,5 0 0,4 8 0,0 10 0,4 12 1,-4 4-1,-1 4 0,-7 9 0,-1 9 0,-8 8 1,-9 1-2,-4-1 2,-4 4-2,-13-3 1,-4-6-1,-5 6 1,-8-14 0,0-8 0,0-5 0,-1-12-1,10-4 2,3-9-1,5-9 0,13-8 0,4-5 0,13 1 1,4-1-1,9 1 0,3 3 0,1 5 1,0 13-1,4 5 0,-8 12 0,0 8 1,-5 5-1,-4 13 0,-13 4 0,1 4 0,-10 0 0,1 0 0,-13 0 0,-4-8 0,-5-5 0,0-3 0,-4-18 0,1 0 0,3-13 0,0-4-1,14-9 2,-1-4-2,8 0 1,10 0 1,3-4-1,9 4 0,0 4 0,9 1 1,-5 8-1,5 8 0,0 5 0,-1 8 0,-3 0 0,-5 13 0,-5 5 0,-3 3 0,-9 5 0,-9-4 0,-3 4 0,-10 0 0,-3-4 0,-1-9 0,-4 0 0,5-13 0,-1-4 0,9-13 0,0-4 0,13-9 0,4 1 0,4-5 0,9-4 0,4 4 0,4 4 0,-4 5 0,9 8 0,-5 4 0,0 9 0,-4 13 0,-4 0 0,0 4 0,-9 9 0,1-1 0,-10 5 0,-3-4 0,-9 0-1,-5-5 1,-3-4 0,-5-4 0,4-4 0,-4-14-1,5-3 1,3-9 0,10-5 0,-1 1 0,13-1 0,4-3 0,5 3 0,8 1 0,4 4 0,9 4 0,0 0 0,8 0 0,1 13 0,-5-4 0,0 8 0,-4 5-1,-5 4 1,-12 0 0,-8 12 0,-10 1-1,-8 4 1,-8-4 0,-9 3-1,-4-3 1,0-4 0,0-5 0,0-9-1,8-12 1,5-5 0,8-12 0,9-9 0,8-4 0,9 4 0,8-4 0,0-1 0,5 5-1,4 18-2,-5 3-5,1 22-13,-13 13-15,-9 8 0,-8 13 1</inkml:trace>
  <inkml:trace contextRef="#ctx0" brushRef="#br0" timeOffset="18500">3277 2140 48,'-9'26'3,"9"0"-1,-4-1-1,0-3 0,-1 3 0,5-3 0,-4-1 0,4 5 0,0-9-1,-4 9 1,4-5 0,0 0 0,0 1 0,0 3 1,-4-3-1,4-1 1,-5 1 0,5-1 0,-4 0 0,-5 1 0,5 3 0,-4 1 0,-5 0-1,0 4 0,0-5 1,-4 5-1,0 0 1,0-1-1,-4-3 1,-1-1-1,1-3 0,-5-1 0,1 1 0,-1-1 0,1-8-1,-5 4 1,4 0 0,-4-4 0,0 0 0,0 0 1,1-5-1,-6-4 0,6 1 0,-1-5 0,0-5-1,0 1 1,-4-4-1,4-1 1,0-4-1,-4-4 1,4 0-1,0 0 0,-4-5 1,8-3-1,-8-5 1,9 8-1,-10-7 1,1-1 0,4 5 0,-4-5-1,0 9 1,0-5 0,-4 5 0,-5-9-1,0 4 1,5 5-1,-9-5 0,4 0 1,-3 1-1,-5 3 0,8-8 1,-4 9-1,0-5 0,-4 5 0,0-1 0,0 1 0,4 4 1,-4 0-1,-1 4 0,5-4-1,-8 8 1,4-8 0,-1 9 1,6-5-2,-6 0 1,1 4 0,0 1 0,0 4 1,-1-5-1,1 9 0,4 0 0,-4 0 0,4 0 0,0 9 0,4-1 0,1 1 0,-5 8 0,8-4 0,1 4 0,0 8 0,3-3 1,-3 4-1,4 3 0,0 1 0,4 5 0,0-1 0,0 9 0,4-5 0,5 1 0,4 3-2,-4-3-4,12-5-10,9 13-10,-8-21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6-02-01T19:14:32.498"/>
    </inkml:context>
    <inkml:brush xml:id="br0">
      <inkml:brushProperty name="width" value="0.03528" units="cm"/>
      <inkml:brushProperty name="height" value="0.03528" units="cm"/>
      <inkml:brushProperty name="color" value="#C0504D"/>
      <inkml:brushProperty name="fitToCurve" value="1"/>
      <inkml:brushProperty name="ignorePressure" value="1"/>
    </inkml:brush>
  </inkml:definitions>
  <inkml:trace contextRef="#ctx0" brushRef="#br0">2868 601 46,'0'0'2,"0"0"-1,-4-4 1,4 4-1,0 0 0,0 0 0,0 0 0,0 0-1,0 0 0,0 0 0,0 0 0,0 0 0,0 0 0,0 0 0,0 0 0,0-4 0,0 4 0,0 0 0,0 0 0,0 0 0,4 0 0,-4-5 0,0 5 0,0 0 0,0 0 1,0 0-1,0 0 0,0 0 0,0 0 0,0 0 1,0 0-1,0 0 1,0 0-1,0 0 1,0 0 0,-4 0-1,4 0 1,0 0 0,0 0-1,-4 0 1,4 0 0,-5 0-1,5 0 1,0-4-1,0 4 1,-4 4-1,4-4 0,0-4 1,0 4-1,0 0 0,0 0 0,0 0-1,0 0 1,0 0 0,0 0 0,0 0 0,0 0 0,0 0 0,0 0 0,0 0 0,0 0 0,0 0 0,0 0 1,0 0-1,0 0 0,0 0 0,0 0 0,0 0 0,0 0 0,0 0 0,0 0 0,0 0 0,0 0 0,0 0 0,0 0 0,0 0 0,0 0 1,0 0-1,0 0 1,0 0 0,0 0 0,0 0 0,0 0-1,0 0 1,0 0-1,0 0 0,0 0 0,0 0 1,0 0-1,0 0 0,0 0 0,0 4 0,0-8 1,0 8-1,0-8 0,-4 4 0,4 0 0,0 0 1,0 0-1,-4-8 6,4 3-6,0 5 0,0 0 0,0 0 0,0 0 0,0 0 1,0-4-1,0 4 0,0 0 0,-5 0 0,5 0 0,0 0 1,0-4-1,5-1 0,-10 5 0,10-4 0,-10 0 0,10 0 0,-10-1 1,10 1-1,-10 4 0,1 0 1,8 0-1,-4 0 1,0 0 0,0 0 0,0-4 1,-4 4-1,4 0 1,4-4-1,-8-1 0,0 1 0,4 0 0,0-1 0,-4 1-1,-1 0 1,5 0 0,0-1-1,-4 1 1,4 0-1,0-1 1,-4-3 0,4 4-1,-4-1 0,4-3 1,0 3-1,-5-4 1,1 0-1,4 1 0,-4-1 0,4-4 0,-4 5 0,-5-9 0,5 4 0,-5 0 1,1-4-1,3 0 0,-7 0 1,3 4-1,1-4 0,-5 3 0,4 1 0,1-4 0,-1 8 0,1-3 0,-1-1 0,1 0 0,-1 4 0,1 1 1,-1-1-1,5 5 0,-5-5 0,1 9 1,4-8-1,-5 8 0,9 0 1,-4 0-1,0-4 0,4 4 0,-5 0 0,5 0 0,0 0 1,0 0-1,0 0 0,0-5 0,0 5 0,0 0 0,0 0 0,-4 0 0,4 0 0,-4 0 0,-1 0 0,1 0 0,-4-4 0,3 0 0,-3 4 0,4-5 0,-5 1 0,1 0 0,3-5 0,-7 5 1,3-1-1,-4-4 0,0 1-1,1-1 1,-5 1 0,4-1 0,-8 5 0,4-5 0,-5 1 0,1-1 0,0 9 0,-5-9 1,5 9-2,-5-4 1,1 4 0,-5 0 0,4 0 0,-4 9 0,1-5 0,-1 5 0,4-1 0,-8 5 0,8-9 0,-3 9 0,-1-4 0,0-5 0,0 5 0,5 0 0,-5 0 0,4-5 0,-4 4 0,5-3 0,-5 3 1,4-3-1,-3-1-1,-6 0 2,1 9-1,5-4-1,-10-1 2,5 9-1,-4 0 0,4 0 0,-5 5 0,1 3 1,4-2-1,-4 3 0,-1-1 0,1 1 0,4-5 0,4 5 0,-4 0 0,4 0 1,0 0-1,13 0 1,-8-5 0,12 5-1,-4-5 1,8 5 0,5 0-1,4-4 0,0-1 1,0 5-1,8-5 0,-3 5 0,3 0 1,-3 5-1,3-6 1,-4 5-1,5 5 0,-5-1 1,0 0-1,-4 10 1,0-1-1,0-1 1,-4 10-1,-4-4 1,3 3-1,-3 5 0,-1 0 0,-4 0 1,9 0-1,-9 0 0,5 4 0,-1-4 0,-3 0 0,-1 0 0,0-5 1,0 5-1,-8-8 0,8-1-1,-8 4 1,4-7 0,0-1 0,0 0 0,-5 0 0,1-5 0,0 2 0,0-6 1,-5-4-1,-4 4 0,0-4 0,-4-3 0,-4 3 0,-5-5 0,1 1-1,-5 0 0,0-1 0,0 1 0,-4-4 1,0 4-1,4-4-1,4-5-2,5-5-3,4 1-14,-5-30-5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498B9-D3A1-4805-B270-EBCB62A86837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94CEE-1A23-44D7-B1C9-61D45DA36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1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88DD3-099A-4F67-A252-F401E285F4FB}" type="slidenum">
              <a:rPr lang="en-US"/>
              <a:pPr/>
              <a:t>5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518F-A890-47B4-B3C5-436E579678C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E08-296C-463B-8016-6F30CEED2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518F-A890-47B4-B3C5-436E579678C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E08-296C-463B-8016-6F30CEED2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518F-A890-47B4-B3C5-436E579678C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E08-296C-463B-8016-6F30CEED2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518F-A890-47B4-B3C5-436E579678C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E08-296C-463B-8016-6F30CEED2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518F-A890-47B4-B3C5-436E579678C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E08-296C-463B-8016-6F30CEED2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518F-A890-47B4-B3C5-436E579678C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E08-296C-463B-8016-6F30CEED2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518F-A890-47B4-B3C5-436E579678C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E08-296C-463B-8016-6F30CEED2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518F-A890-47B4-B3C5-436E579678C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E08-296C-463B-8016-6F30CEED2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518F-A890-47B4-B3C5-436E579678C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E08-296C-463B-8016-6F30CEED2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518F-A890-47B4-B3C5-436E579678C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E08-296C-463B-8016-6F30CEED2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518F-A890-47B4-B3C5-436E579678C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E08-296C-463B-8016-6F30CEED2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3518F-A890-47B4-B3C5-436E579678CD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A5E08-296C-463B-8016-6F30CEED2A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" y="419100"/>
            <a:ext cx="7772400" cy="933450"/>
          </a:xfrm>
        </p:spPr>
        <p:txBody>
          <a:bodyPr/>
          <a:lstStyle/>
          <a:p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</a:rPr>
              <a:t>Interference of Light</a:t>
            </a:r>
          </a:p>
        </p:txBody>
      </p:sp>
      <p:pic>
        <p:nvPicPr>
          <p:cNvPr id="2052" name="Picture 4" descr="sf37-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113" y="1371600"/>
            <a:ext cx="548798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8522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2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22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For destructive interference the path difference must be equal to an odd number of half wavelengths.</a:t>
            </a:r>
          </a:p>
          <a:p>
            <a:pPr>
              <a:spcBef>
                <a:spcPct val="50000"/>
              </a:spcBef>
            </a:pPr>
            <a:r>
              <a:rPr lang="en-GB" sz="22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	2nd +    λ/2 = (m + ½ ) λ</a:t>
            </a:r>
          </a:p>
          <a:p>
            <a:pPr>
              <a:spcBef>
                <a:spcPct val="50000"/>
              </a:spcBef>
            </a:pPr>
            <a:r>
              <a:rPr lang="en-GB" sz="22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	2nd = mλ + λ/2 – λ/2</a:t>
            </a: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484438" y="2924175"/>
          <a:ext cx="13001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507960" imgH="393480" progId="Equation.3">
                  <p:embed/>
                </p:oleObj>
              </mc:Choice>
              <mc:Fallback>
                <p:oleObj name="Equation" r:id="rId3" imgW="5079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924175"/>
                        <a:ext cx="1300162" cy="825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79388" y="3933825"/>
            <a:ext cx="84248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For destructive interference, m=1 for minimum thickness.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362200" y="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Interference of waves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8001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Coherent</a:t>
            </a:r>
            <a:r>
              <a:rPr lang="en-GB"/>
              <a:t> waves must have a constant phase difference.</a:t>
            </a:r>
          </a:p>
          <a:p>
            <a:pPr>
              <a:spcBef>
                <a:spcPct val="50000"/>
              </a:spcBef>
            </a:pPr>
            <a:r>
              <a:rPr lang="en-GB"/>
              <a:t>This means they must have the same frequency. Often the phase difference is zero but it doesn't have to be.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2286000"/>
            <a:ext cx="807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Light is emitted by electron transitions within individual atoms. Thus waves from the same source will have the same frequency but will </a:t>
            </a:r>
            <a:r>
              <a:rPr lang="en-GB">
                <a:solidFill>
                  <a:srgbClr val="FF0000"/>
                </a:solidFill>
              </a:rPr>
              <a:t>not</a:t>
            </a:r>
            <a:r>
              <a:rPr lang="en-GB"/>
              <a:t> be coherent as the phase difference will vary. (Except for laser light)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7200" y="40386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For coherence the wave must come from the same position on the light source – </a:t>
            </a:r>
            <a:r>
              <a:rPr lang="en-GB">
                <a:solidFill>
                  <a:srgbClr val="FF0000"/>
                </a:solidFill>
              </a:rPr>
              <a:t>division of wavefront.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57200" y="51816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Or from the same wave which is split in two by reflection – </a:t>
            </a:r>
            <a:r>
              <a:rPr lang="en-GB">
                <a:solidFill>
                  <a:srgbClr val="FF0000"/>
                </a:solidFill>
              </a:rPr>
              <a:t>division of amplitude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77875"/>
          </a:xfrm>
        </p:spPr>
        <p:txBody>
          <a:bodyPr/>
          <a:lstStyle/>
          <a:p>
            <a:r>
              <a:rPr lang="en-US" altLang="en-US" sz="4400">
                <a:latin typeface="Monotype Corsiva" pitchFamily="66" charset="0"/>
              </a:rPr>
              <a:t>Interference</a:t>
            </a:r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876800"/>
          </a:xfrm>
        </p:spPr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Coherence and </a:t>
            </a:r>
            <a:r>
              <a:rPr lang="en-US" altLang="en-US" sz="2400" b="1">
                <a:latin typeface="Times New Roman" pitchFamily="18" charset="0"/>
              </a:rPr>
              <a:t>Monochromatic</a:t>
            </a:r>
            <a:endParaRPr lang="en-US" altLang="en-US" sz="2400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No coherence between two light bulbs</a:t>
            </a:r>
          </a:p>
        </p:txBody>
      </p:sp>
      <p:graphicFrame>
        <p:nvGraphicFramePr>
          <p:cNvPr id="92164" name="Object 1028"/>
          <p:cNvGraphicFramePr>
            <a:graphicFrameLocks noChangeAspect="1"/>
          </p:cNvGraphicFramePr>
          <p:nvPr/>
        </p:nvGraphicFramePr>
        <p:xfrm>
          <a:off x="1143000" y="2209800"/>
          <a:ext cx="29083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Image" r:id="rId3" imgW="2907552" imgH="1523616" progId="">
                  <p:embed/>
                </p:oleObj>
              </mc:Choice>
              <mc:Fallback>
                <p:oleObj name="Image" r:id="rId3" imgW="2907552" imgH="152361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29083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1029"/>
          <p:cNvGraphicFramePr>
            <a:graphicFrameLocks noChangeAspect="1"/>
          </p:cNvGraphicFramePr>
          <p:nvPr/>
        </p:nvGraphicFramePr>
        <p:xfrm>
          <a:off x="2819400" y="3810000"/>
          <a:ext cx="302895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Image" r:id="rId5" imgW="3029462" imgH="1163846" progId="">
                  <p:embed/>
                </p:oleObj>
              </mc:Choice>
              <mc:Fallback>
                <p:oleObj name="Image" r:id="rId5" imgW="3029462" imgH="116384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10000"/>
                        <a:ext cx="302895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6" name="Object 1030"/>
          <p:cNvGraphicFramePr>
            <a:graphicFrameLocks noChangeAspect="1"/>
          </p:cNvGraphicFramePr>
          <p:nvPr/>
        </p:nvGraphicFramePr>
        <p:xfrm>
          <a:off x="5638800" y="4953000"/>
          <a:ext cx="2828925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Image" r:id="rId7" imgW="2828310" imgH="1560183" progId="">
                  <p:embed/>
                </p:oleObj>
              </mc:Choice>
              <mc:Fallback>
                <p:oleObj name="Image" r:id="rId7" imgW="2828310" imgH="1560183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953000"/>
                        <a:ext cx="2828925" cy="156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7" name="Text Box 1031"/>
          <p:cNvSpPr txBox="1">
            <a:spLocks noChangeArrowheads="1"/>
          </p:cNvSpPr>
          <p:nvPr/>
        </p:nvSpPr>
        <p:spPr bwMode="auto">
          <a:xfrm>
            <a:off x="6324600" y="3810000"/>
            <a:ext cx="2322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</a:rPr>
              <a:t>Coherence time</a:t>
            </a:r>
          </a:p>
          <a:p>
            <a:r>
              <a:rPr lang="en-US" altLang="en-US" sz="2400">
                <a:latin typeface="Times New Roman" pitchFamily="18" charset="0"/>
              </a:rPr>
              <a:t>Coherence length</a:t>
            </a:r>
          </a:p>
        </p:txBody>
      </p:sp>
      <p:sp>
        <p:nvSpPr>
          <p:cNvPr id="92169" name="Text Box 1033"/>
          <p:cNvSpPr txBox="1">
            <a:spLocks noChangeArrowheads="1"/>
          </p:cNvSpPr>
          <p:nvPr/>
        </p:nvSpPr>
        <p:spPr bwMode="auto">
          <a:xfrm>
            <a:off x="457200" y="4572000"/>
            <a:ext cx="3513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</a:rPr>
              <a:t>Some later time or distance</a:t>
            </a:r>
          </a:p>
        </p:txBody>
      </p:sp>
      <p:sp>
        <p:nvSpPr>
          <p:cNvPr id="92170" name="Line 1034"/>
          <p:cNvSpPr>
            <a:spLocks noChangeShapeType="1"/>
          </p:cNvSpPr>
          <p:nvPr/>
        </p:nvSpPr>
        <p:spPr bwMode="auto">
          <a:xfrm flipV="1">
            <a:off x="1828800" y="35052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Line 1035"/>
          <p:cNvSpPr>
            <a:spLocks noChangeShapeType="1"/>
          </p:cNvSpPr>
          <p:nvPr/>
        </p:nvSpPr>
        <p:spPr bwMode="auto">
          <a:xfrm flipV="1">
            <a:off x="1828800" y="3429000"/>
            <a:ext cx="1143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2" name="Text Box 1036"/>
          <p:cNvSpPr txBox="1">
            <a:spLocks noChangeArrowheads="1"/>
          </p:cNvSpPr>
          <p:nvPr/>
        </p:nvSpPr>
        <p:spPr bwMode="auto">
          <a:xfrm>
            <a:off x="4648200" y="2209800"/>
            <a:ext cx="419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coherence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- two or more waves that maintain a constant phase relation.</a:t>
            </a:r>
          </a:p>
        </p:txBody>
      </p:sp>
      <p:sp>
        <p:nvSpPr>
          <p:cNvPr id="92173" name="Text Box 1037"/>
          <p:cNvSpPr txBox="1">
            <a:spLocks noChangeArrowheads="1"/>
          </p:cNvSpPr>
          <p:nvPr/>
        </p:nvSpPr>
        <p:spPr bwMode="auto">
          <a:xfrm>
            <a:off x="685800" y="52578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2400" b="1">
                <a:latin typeface="Times New Roman" pitchFamily="18" charset="0"/>
              </a:rPr>
              <a:t>monochromatic</a:t>
            </a:r>
            <a:r>
              <a:rPr lang="en-US" altLang="en-US" sz="2400">
                <a:latin typeface="Times New Roman" pitchFamily="18" charset="0"/>
              </a:rPr>
              <a:t> - a wave that is composed of a single frequency.  Heisenberg uncertainty relation.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60325"/>
            <a:ext cx="7543800" cy="777875"/>
          </a:xfrm>
          <a:noFill/>
          <a:ln/>
        </p:spPr>
        <p:txBody>
          <a:bodyPr/>
          <a:lstStyle/>
          <a:p>
            <a:r>
              <a:rPr lang="en-US" altLang="en-US" sz="4400">
                <a:latin typeface="Monotype Corsiva" pitchFamily="66" charset="0"/>
              </a:rPr>
              <a:t>Interference</a:t>
            </a:r>
          </a:p>
        </p:txBody>
      </p:sp>
      <p:pic>
        <p:nvPicPr>
          <p:cNvPr id="129037" name="Picture 13" descr="22_03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60550"/>
            <a:ext cx="3048000" cy="3778250"/>
          </a:xfrm>
          <a:prstGeom prst="rect">
            <a:avLst/>
          </a:prstGeom>
          <a:noFill/>
        </p:spPr>
      </p:pic>
      <p:pic>
        <p:nvPicPr>
          <p:cNvPr id="129038" name="Picture 14" descr="22_03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774825"/>
            <a:ext cx="4572000" cy="447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Conditions for Interference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two waves have a definite phase relationship then they are coherent.</a:t>
            </a:r>
          </a:p>
          <a:p>
            <a:r>
              <a:rPr lang="en-US"/>
              <a:t>Otherwise, they are incoherent (ex: two light bulbs).</a:t>
            </a:r>
          </a:p>
          <a:p>
            <a:r>
              <a:rPr lang="en-US"/>
              <a:t>For Interference:</a:t>
            </a:r>
          </a:p>
          <a:p>
            <a:pPr lvl="1"/>
            <a:r>
              <a:rPr lang="en-US"/>
              <a:t>The sources must be coherent.</a:t>
            </a:r>
          </a:p>
          <a:p>
            <a:pPr lvl="1"/>
            <a:r>
              <a:rPr lang="en-US"/>
              <a:t>The sources should be monochromatic.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191000" cy="1189038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For Constructive Interference: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45720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The waves must arrive to the point of study in phase. </a:t>
            </a:r>
          </a:p>
          <a:p>
            <a:pPr eaLnBrk="1" hangingPunct="1">
              <a:buFontTx/>
              <a:buNone/>
            </a:pPr>
            <a:r>
              <a:rPr lang="en-US" smtClean="0"/>
              <a:t>So their path difference must be integral multiples of the wavelength:</a:t>
            </a:r>
          </a:p>
          <a:p>
            <a:pPr eaLnBrk="1" hangingPunct="1">
              <a:buFontTx/>
              <a:buNone/>
            </a:pPr>
            <a:r>
              <a:rPr lang="en-US" sz="3600" smtClean="0">
                <a:solidFill>
                  <a:schemeClr val="accent2"/>
                </a:solidFill>
                <a:latin typeface="Symbol" pitchFamily="18" charset="2"/>
              </a:rPr>
              <a:t>	D</a:t>
            </a:r>
            <a:r>
              <a:rPr lang="en-US" sz="3600" smtClean="0">
                <a:solidFill>
                  <a:schemeClr val="accent2"/>
                </a:solidFill>
              </a:rPr>
              <a:t>L= n</a:t>
            </a:r>
            <a:r>
              <a:rPr lang="en-US" sz="3600" smtClean="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US" sz="3600" smtClean="0">
                <a:solidFill>
                  <a:schemeClr val="accent2"/>
                </a:solidFill>
              </a:rPr>
              <a:t>              </a:t>
            </a:r>
          </a:p>
          <a:p>
            <a:pPr eaLnBrk="1" hangingPunct="1">
              <a:buFontTx/>
              <a:buNone/>
            </a:pPr>
            <a:r>
              <a:rPr lang="en-US" sz="3600" smtClean="0">
                <a:solidFill>
                  <a:schemeClr val="accent2"/>
                </a:solidFill>
              </a:rPr>
              <a:t>	n=0,1,2,3,………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1219200"/>
              <a:ext cx="1725613" cy="769938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2321" y="1212721"/>
                <a:ext cx="1738571" cy="782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7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990600"/>
              <a:ext cx="1073150" cy="806450"/>
            </p14:xfrm>
          </p:contentPart>
        </mc:Choice>
        <mc:Fallback xmlns="">
          <p:pic>
            <p:nvPicPr>
              <p:cNvPr id="1027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5520" y="984091"/>
                <a:ext cx="1086110" cy="819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0" y="1600200"/>
              <a:ext cx="2209800" cy="1900238"/>
            </p14:xfrm>
          </p:contentPart>
        </mc:Choice>
        <mc:Fallback xmlns="">
          <p:pic>
            <p:nvPicPr>
              <p:cNvPr id="10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5120" y="1593719"/>
                <a:ext cx="2222761" cy="1913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9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07063" y="28544838"/>
              <a:ext cx="0" cy="0"/>
            </p14:xfrm>
          </p:contentPart>
        </mc:Choice>
        <mc:Fallback xmlns="">
          <p:pic>
            <p:nvPicPr>
              <p:cNvPr id="1029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807063" y="285448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9825" y="871538"/>
              <a:ext cx="1588" cy="1587"/>
            </p14:xfrm>
          </p:contentPart>
        </mc:Choice>
        <mc:Fallback xmlns="">
          <p:pic>
            <p:nvPicPr>
              <p:cNvPr id="103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61241" y="842972"/>
                <a:ext cx="58756" cy="5871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</a:t>
            </a:r>
            <a:r>
              <a:rPr lang="en-US" smtClean="0">
                <a:solidFill>
                  <a:srgbClr val="FF0000"/>
                </a:solidFill>
              </a:rPr>
              <a:t>destructive interference:</a:t>
            </a:r>
            <a:endParaRPr lang="en-US" smtClean="0"/>
          </a:p>
        </p:txBody>
      </p:sp>
      <p:sp>
        <p:nvSpPr>
          <p:cNvPr id="205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, the waves must arrive to the point of study out of phase. </a:t>
            </a:r>
          </a:p>
          <a:p>
            <a:pPr eaLnBrk="1" hangingPunct="1">
              <a:buFontTx/>
              <a:buNone/>
            </a:pPr>
            <a:r>
              <a:rPr lang="en-US" smtClean="0"/>
              <a:t>So the path difference must be an odd multiple of </a:t>
            </a:r>
            <a:r>
              <a:rPr lang="en-US" smtClean="0">
                <a:latin typeface="Symbol" pitchFamily="18" charset="2"/>
              </a:rPr>
              <a:t>l</a:t>
            </a:r>
            <a:r>
              <a:rPr lang="en-US" smtClean="0">
                <a:latin typeface="Arial Unicode MS" pitchFamily="34" charset="-128"/>
              </a:rPr>
              <a:t>/2</a:t>
            </a:r>
            <a:r>
              <a:rPr lang="en-US" smtClean="0"/>
              <a:t>:</a:t>
            </a:r>
          </a:p>
          <a:p>
            <a:pPr eaLnBrk="1" hangingPunct="1">
              <a:buFontTx/>
              <a:buNone/>
            </a:pPr>
            <a:endParaRPr lang="en-US" smtClean="0">
              <a:latin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z="360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3600" smtClean="0">
                <a:solidFill>
                  <a:srgbClr val="FF0000"/>
                </a:solidFill>
              </a:rPr>
              <a:t>L= n </a:t>
            </a:r>
            <a:r>
              <a:rPr lang="en-US" sz="3600" smtClean="0">
                <a:solidFill>
                  <a:srgbClr val="FF0000"/>
                </a:solidFill>
                <a:latin typeface="Symbol" pitchFamily="18" charset="2"/>
              </a:rPr>
              <a:t>l         </a:t>
            </a:r>
            <a:r>
              <a:rPr lang="en-US" sz="3600" smtClean="0">
                <a:solidFill>
                  <a:srgbClr val="FF0000"/>
                </a:solidFill>
              </a:rPr>
              <a:t>m=1/2,3/2,5/2,….</a:t>
            </a:r>
          </a:p>
          <a:p>
            <a:pPr eaLnBrk="1" hangingPunct="1">
              <a:buFontTx/>
              <a:buNone/>
            </a:pPr>
            <a:endParaRPr lang="en-US" smtClean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0200" y="1981200"/>
              <a:ext cx="2665413" cy="1441450"/>
            </p14:xfrm>
          </p:contentPart>
        </mc:Choice>
        <mc:Fallback xmlns="">
          <p:pic>
            <p:nvPicPr>
              <p:cNvPr id="205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3722" y="1974728"/>
                <a:ext cx="2678369" cy="145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3200400"/>
              <a:ext cx="1033463" cy="960438"/>
            </p14:xfrm>
          </p:contentPart>
        </mc:Choice>
        <mc:Fallback xmlns="">
          <p:pic>
            <p:nvPicPr>
              <p:cNvPr id="20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4721" y="3193884"/>
                <a:ext cx="1046422" cy="97347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For interference in air (vacuum)</a:t>
            </a:r>
          </a:p>
          <a:p>
            <a:pPr>
              <a:spcBef>
                <a:spcPct val="50000"/>
              </a:spcBef>
            </a:pPr>
            <a:r>
              <a:rPr lang="en-GB" dirty="0"/>
              <a:t>Constructive   path difference = n  </a:t>
            </a:r>
            <a:r>
              <a:rPr lang="en-GB" dirty="0">
                <a:sym typeface="Symbol" pitchFamily="18" charset="2"/>
              </a:rPr>
              <a:t>            n = 0,1,2…</a:t>
            </a:r>
          </a:p>
          <a:p>
            <a:pPr>
              <a:spcBef>
                <a:spcPct val="50000"/>
              </a:spcBef>
            </a:pPr>
            <a:r>
              <a:rPr lang="en-GB" dirty="0">
                <a:sym typeface="Symbol" pitchFamily="18" charset="2"/>
              </a:rPr>
              <a:t>Destructive     path difference = ( n  + </a:t>
            </a:r>
            <a:r>
              <a:rPr lang="en-US" dirty="0">
                <a:cs typeface="Arial" charset="0"/>
                <a:sym typeface="Symbol" pitchFamily="18" charset="2"/>
              </a:rPr>
              <a:t>½) </a:t>
            </a:r>
            <a:r>
              <a:rPr lang="en-GB" dirty="0">
                <a:sym typeface="Symbol" pitchFamily="18" charset="2"/>
              </a:rPr>
              <a:t> 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For interference in another medium we have to use the </a:t>
            </a:r>
            <a:r>
              <a:rPr lang="en-GB">
                <a:solidFill>
                  <a:srgbClr val="FF0000"/>
                </a:solidFill>
              </a:rPr>
              <a:t>optical path difference.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" y="3200400"/>
            <a:ext cx="8001000" cy="3657600"/>
            <a:chOff x="96" y="2016"/>
            <a:chExt cx="5040" cy="2304"/>
          </a:xfrm>
        </p:grpSpPr>
        <p:sp>
          <p:nvSpPr>
            <p:cNvPr id="3080" name="Text Box 7"/>
            <p:cNvSpPr txBox="1">
              <a:spLocks noChangeArrowheads="1"/>
            </p:cNvSpPr>
            <p:nvPr/>
          </p:nvSpPr>
          <p:spPr bwMode="auto">
            <a:xfrm>
              <a:off x="3024" y="3112"/>
              <a:ext cx="2112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Optical path length</a:t>
              </a:r>
              <a:r>
                <a:rPr lang="en-GB"/>
                <a:t> is the distance for the same number of wavelengths in a vacuum</a:t>
              </a:r>
            </a:p>
          </p:txBody>
        </p:sp>
        <p:sp>
          <p:nvSpPr>
            <p:cNvPr id="3081" name="Freeform 8"/>
            <p:cNvSpPr>
              <a:spLocks/>
            </p:cNvSpPr>
            <p:nvPr/>
          </p:nvSpPr>
          <p:spPr bwMode="auto">
            <a:xfrm>
              <a:off x="240" y="2208"/>
              <a:ext cx="1680" cy="844"/>
            </a:xfrm>
            <a:custGeom>
              <a:avLst/>
              <a:gdLst>
                <a:gd name="T0" fmla="*/ 0 w 2517"/>
                <a:gd name="T1" fmla="*/ 402 h 1074"/>
                <a:gd name="T2" fmla="*/ 209 w 2517"/>
                <a:gd name="T3" fmla="*/ 2 h 1074"/>
                <a:gd name="T4" fmla="*/ 435 w 2517"/>
                <a:gd name="T5" fmla="*/ 402 h 1074"/>
                <a:gd name="T6" fmla="*/ 635 w 2517"/>
                <a:gd name="T7" fmla="*/ 831 h 1074"/>
                <a:gd name="T8" fmla="*/ 844 w 2517"/>
                <a:gd name="T9" fmla="*/ 391 h 1074"/>
                <a:gd name="T10" fmla="*/ 1053 w 2517"/>
                <a:gd name="T11" fmla="*/ 2 h 1074"/>
                <a:gd name="T12" fmla="*/ 1262 w 2517"/>
                <a:gd name="T13" fmla="*/ 381 h 1074"/>
                <a:gd name="T14" fmla="*/ 1498 w 2517"/>
                <a:gd name="T15" fmla="*/ 842 h 1074"/>
                <a:gd name="T16" fmla="*/ 1680 w 2517"/>
                <a:gd name="T17" fmla="*/ 391 h 10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17"/>
                <a:gd name="T28" fmla="*/ 0 h 1074"/>
                <a:gd name="T29" fmla="*/ 2517 w 2517"/>
                <a:gd name="T30" fmla="*/ 1074 h 10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17" h="1074">
                  <a:moveTo>
                    <a:pt x="0" y="511"/>
                  </a:moveTo>
                  <a:cubicBezTo>
                    <a:pt x="102" y="256"/>
                    <a:pt x="204" y="2"/>
                    <a:pt x="313" y="2"/>
                  </a:cubicBezTo>
                  <a:cubicBezTo>
                    <a:pt x="422" y="2"/>
                    <a:pt x="546" y="335"/>
                    <a:pt x="652" y="511"/>
                  </a:cubicBezTo>
                  <a:cubicBezTo>
                    <a:pt x="758" y="687"/>
                    <a:pt x="850" y="1060"/>
                    <a:pt x="952" y="1058"/>
                  </a:cubicBezTo>
                  <a:cubicBezTo>
                    <a:pt x="1054" y="1056"/>
                    <a:pt x="1161" y="674"/>
                    <a:pt x="1265" y="498"/>
                  </a:cubicBezTo>
                  <a:cubicBezTo>
                    <a:pt x="1369" y="322"/>
                    <a:pt x="1474" y="4"/>
                    <a:pt x="1578" y="2"/>
                  </a:cubicBezTo>
                  <a:cubicBezTo>
                    <a:pt x="1682" y="0"/>
                    <a:pt x="1780" y="307"/>
                    <a:pt x="1891" y="485"/>
                  </a:cubicBezTo>
                  <a:cubicBezTo>
                    <a:pt x="2002" y="663"/>
                    <a:pt x="2140" y="1070"/>
                    <a:pt x="2244" y="1072"/>
                  </a:cubicBezTo>
                  <a:cubicBezTo>
                    <a:pt x="2348" y="1074"/>
                    <a:pt x="2432" y="786"/>
                    <a:pt x="2517" y="49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Freeform 9"/>
            <p:cNvSpPr>
              <a:spLocks/>
            </p:cNvSpPr>
            <p:nvPr/>
          </p:nvSpPr>
          <p:spPr bwMode="auto">
            <a:xfrm>
              <a:off x="240" y="3168"/>
              <a:ext cx="2208" cy="844"/>
            </a:xfrm>
            <a:custGeom>
              <a:avLst/>
              <a:gdLst>
                <a:gd name="T0" fmla="*/ 0 w 2517"/>
                <a:gd name="T1" fmla="*/ 402 h 1074"/>
                <a:gd name="T2" fmla="*/ 275 w 2517"/>
                <a:gd name="T3" fmla="*/ 2 h 1074"/>
                <a:gd name="T4" fmla="*/ 572 w 2517"/>
                <a:gd name="T5" fmla="*/ 402 h 1074"/>
                <a:gd name="T6" fmla="*/ 835 w 2517"/>
                <a:gd name="T7" fmla="*/ 831 h 1074"/>
                <a:gd name="T8" fmla="*/ 1110 w 2517"/>
                <a:gd name="T9" fmla="*/ 391 h 1074"/>
                <a:gd name="T10" fmla="*/ 1384 w 2517"/>
                <a:gd name="T11" fmla="*/ 2 h 1074"/>
                <a:gd name="T12" fmla="*/ 1659 w 2517"/>
                <a:gd name="T13" fmla="*/ 381 h 1074"/>
                <a:gd name="T14" fmla="*/ 1969 w 2517"/>
                <a:gd name="T15" fmla="*/ 842 h 1074"/>
                <a:gd name="T16" fmla="*/ 2208 w 2517"/>
                <a:gd name="T17" fmla="*/ 391 h 10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17"/>
                <a:gd name="T28" fmla="*/ 0 h 1074"/>
                <a:gd name="T29" fmla="*/ 2517 w 2517"/>
                <a:gd name="T30" fmla="*/ 1074 h 10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17" h="1074">
                  <a:moveTo>
                    <a:pt x="0" y="511"/>
                  </a:moveTo>
                  <a:cubicBezTo>
                    <a:pt x="102" y="256"/>
                    <a:pt x="204" y="2"/>
                    <a:pt x="313" y="2"/>
                  </a:cubicBezTo>
                  <a:cubicBezTo>
                    <a:pt x="422" y="2"/>
                    <a:pt x="546" y="335"/>
                    <a:pt x="652" y="511"/>
                  </a:cubicBezTo>
                  <a:cubicBezTo>
                    <a:pt x="758" y="687"/>
                    <a:pt x="850" y="1060"/>
                    <a:pt x="952" y="1058"/>
                  </a:cubicBezTo>
                  <a:cubicBezTo>
                    <a:pt x="1054" y="1056"/>
                    <a:pt x="1161" y="674"/>
                    <a:pt x="1265" y="498"/>
                  </a:cubicBezTo>
                  <a:cubicBezTo>
                    <a:pt x="1369" y="322"/>
                    <a:pt x="1474" y="4"/>
                    <a:pt x="1578" y="2"/>
                  </a:cubicBezTo>
                  <a:cubicBezTo>
                    <a:pt x="1682" y="0"/>
                    <a:pt x="1780" y="307"/>
                    <a:pt x="1891" y="485"/>
                  </a:cubicBezTo>
                  <a:cubicBezTo>
                    <a:pt x="2002" y="663"/>
                    <a:pt x="2140" y="1070"/>
                    <a:pt x="2244" y="1072"/>
                  </a:cubicBezTo>
                  <a:cubicBezTo>
                    <a:pt x="2348" y="1074"/>
                    <a:pt x="2432" y="786"/>
                    <a:pt x="2517" y="49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96" y="2016"/>
              <a:ext cx="2016" cy="1056"/>
            </a:xfrm>
            <a:prstGeom prst="rect">
              <a:avLst/>
            </a:prstGeom>
            <a:solidFill>
              <a:schemeClr val="accent1">
                <a:alpha val="4901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Text Box 11"/>
            <p:cNvSpPr txBox="1">
              <a:spLocks noChangeArrowheads="1"/>
            </p:cNvSpPr>
            <p:nvPr/>
          </p:nvSpPr>
          <p:spPr bwMode="auto">
            <a:xfrm>
              <a:off x="1488" y="2016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water</a:t>
              </a:r>
            </a:p>
          </p:txBody>
        </p:sp>
        <p:sp>
          <p:nvSpPr>
            <p:cNvPr id="3085" name="Line 12"/>
            <p:cNvSpPr>
              <a:spLocks noChangeShapeType="1"/>
            </p:cNvSpPr>
            <p:nvPr/>
          </p:nvSpPr>
          <p:spPr bwMode="auto">
            <a:xfrm>
              <a:off x="240" y="259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3"/>
            <p:cNvSpPr>
              <a:spLocks noChangeShapeType="1"/>
            </p:cNvSpPr>
            <p:nvPr/>
          </p:nvSpPr>
          <p:spPr bwMode="auto">
            <a:xfrm>
              <a:off x="240" y="3552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648200" y="914400"/>
            <a:ext cx="438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019800" y="9144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m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724400" y="14478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(m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34" grpId="0" animBg="1"/>
      <p:bldP spid="5135" grpId="0" animBg="1"/>
      <p:bldP spid="51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/>
          <p:cNvSpPr txBox="1">
            <a:spLocks noChangeArrowheads="1"/>
          </p:cNvSpPr>
          <p:nvPr/>
        </p:nvSpPr>
        <p:spPr bwMode="auto">
          <a:xfrm>
            <a:off x="609600" y="3505200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The two rays have different </a:t>
            </a:r>
            <a:r>
              <a:rPr lang="en-GB">
                <a:solidFill>
                  <a:srgbClr val="FF0000"/>
                </a:solidFill>
              </a:rPr>
              <a:t>geometrical</a:t>
            </a:r>
            <a:r>
              <a:rPr lang="en-GB"/>
              <a:t> path lengths but have the same </a:t>
            </a:r>
            <a:r>
              <a:rPr lang="en-GB">
                <a:solidFill>
                  <a:srgbClr val="FF0000"/>
                </a:solidFill>
              </a:rPr>
              <a:t>optical</a:t>
            </a:r>
            <a:r>
              <a:rPr lang="en-GB"/>
              <a:t> path length. Ie they contain the same number of wavelengths.</a:t>
            </a:r>
          </a:p>
        </p:txBody>
      </p:sp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609600" y="52578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This means a lens does not affect the phase difference between rays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33400" y="1219200"/>
            <a:ext cx="7620000" cy="2057400"/>
            <a:chOff x="336" y="768"/>
            <a:chExt cx="4800" cy="1296"/>
          </a:xfrm>
        </p:grpSpPr>
        <p:sp>
          <p:nvSpPr>
            <p:cNvPr id="4101" name="Oval 4"/>
            <p:cNvSpPr>
              <a:spLocks noChangeArrowheads="1"/>
            </p:cNvSpPr>
            <p:nvPr/>
          </p:nvSpPr>
          <p:spPr bwMode="auto">
            <a:xfrm>
              <a:off x="2496" y="768"/>
              <a:ext cx="240" cy="12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Line 5"/>
            <p:cNvSpPr>
              <a:spLocks noChangeShapeType="1"/>
            </p:cNvSpPr>
            <p:nvPr/>
          </p:nvSpPr>
          <p:spPr bwMode="auto">
            <a:xfrm>
              <a:off x="672" y="1392"/>
              <a:ext cx="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 flipV="1">
              <a:off x="672" y="912"/>
              <a:ext cx="187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Line 7"/>
            <p:cNvSpPr>
              <a:spLocks noChangeShapeType="1"/>
            </p:cNvSpPr>
            <p:nvPr/>
          </p:nvSpPr>
          <p:spPr bwMode="auto">
            <a:xfrm>
              <a:off x="2544" y="9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8"/>
            <p:cNvSpPr>
              <a:spLocks noChangeShapeType="1"/>
            </p:cNvSpPr>
            <p:nvPr/>
          </p:nvSpPr>
          <p:spPr bwMode="auto">
            <a:xfrm>
              <a:off x="2688" y="912"/>
              <a:ext cx="216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AutoShape 14"/>
            <p:cNvSpPr>
              <a:spLocks noChangeArrowheads="1"/>
            </p:cNvSpPr>
            <p:nvPr/>
          </p:nvSpPr>
          <p:spPr bwMode="auto">
            <a:xfrm rot="4276714">
              <a:off x="1632" y="1056"/>
              <a:ext cx="144" cy="144"/>
            </a:xfrm>
            <a:prstGeom prst="flowChartExtra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AutoShape 15"/>
            <p:cNvSpPr>
              <a:spLocks noChangeArrowheads="1"/>
            </p:cNvSpPr>
            <p:nvPr/>
          </p:nvSpPr>
          <p:spPr bwMode="auto">
            <a:xfrm rot="5594561">
              <a:off x="1510" y="1319"/>
              <a:ext cx="192" cy="144"/>
            </a:xfrm>
            <a:prstGeom prst="flowChartExtra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AutoShape 16"/>
            <p:cNvSpPr>
              <a:spLocks noChangeArrowheads="1"/>
            </p:cNvSpPr>
            <p:nvPr/>
          </p:nvSpPr>
          <p:spPr bwMode="auto">
            <a:xfrm rot="6603776">
              <a:off x="3456" y="1008"/>
              <a:ext cx="144" cy="144"/>
            </a:xfrm>
            <a:prstGeom prst="flowChartExtra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AutoShape 17"/>
            <p:cNvSpPr>
              <a:spLocks noChangeArrowheads="1"/>
            </p:cNvSpPr>
            <p:nvPr/>
          </p:nvSpPr>
          <p:spPr bwMode="auto">
            <a:xfrm rot="5182982">
              <a:off x="3313" y="1297"/>
              <a:ext cx="192" cy="192"/>
            </a:xfrm>
            <a:prstGeom prst="flowChartExtra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Text Box 18"/>
            <p:cNvSpPr txBox="1">
              <a:spLocks noChangeArrowheads="1"/>
            </p:cNvSpPr>
            <p:nvPr/>
          </p:nvSpPr>
          <p:spPr bwMode="auto">
            <a:xfrm>
              <a:off x="336" y="110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4111" name="Text Box 19"/>
            <p:cNvSpPr txBox="1">
              <a:spLocks noChangeArrowheads="1"/>
            </p:cNvSpPr>
            <p:nvPr/>
          </p:nvSpPr>
          <p:spPr bwMode="auto">
            <a:xfrm>
              <a:off x="4752" y="115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394</Words>
  <Application>Microsoft Office PowerPoint</Application>
  <PresentationFormat>On-screen Show (4:3)</PresentationFormat>
  <Paragraphs>51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Image</vt:lpstr>
      <vt:lpstr>Equation</vt:lpstr>
      <vt:lpstr>Interference of Light</vt:lpstr>
      <vt:lpstr>PowerPoint Presentation</vt:lpstr>
      <vt:lpstr>Interference</vt:lpstr>
      <vt:lpstr>Interference</vt:lpstr>
      <vt:lpstr>Conditions for Interference</vt:lpstr>
      <vt:lpstr>For Constructive Interference:</vt:lpstr>
      <vt:lpstr>For destructive interference: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Constructive Interference:</dc:title>
  <dc:creator>Arvind</dc:creator>
  <cp:lastModifiedBy>acer</cp:lastModifiedBy>
  <cp:revision>8</cp:revision>
  <dcterms:created xsi:type="dcterms:W3CDTF">2013-10-06T17:51:52Z</dcterms:created>
  <dcterms:modified xsi:type="dcterms:W3CDTF">2019-06-07T03:41:12Z</dcterms:modified>
</cp:coreProperties>
</file>